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5" r:id="rId9"/>
    <p:sldId id="266" r:id="rId10"/>
    <p:sldId id="267" r:id="rId11"/>
    <p:sldId id="269" r:id="rId12"/>
    <p:sldId id="270" r:id="rId13"/>
    <p:sldId id="272" r:id="rId14"/>
    <p:sldId id="279" r:id="rId15"/>
    <p:sldId id="280" r:id="rId16"/>
    <p:sldId id="268" r:id="rId17"/>
    <p:sldId id="278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27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3FFD7-ACC9-455C-831A-60B5360D12A2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C4E01121-359D-4679-9D63-F4793BD52CA8}">
      <dgm:prSet custT="1"/>
      <dgm:spPr>
        <a:xfrm>
          <a:off x="3520102" y="2296139"/>
          <a:ext cx="1745020" cy="1745020"/>
        </a:xfrm>
        <a:prstGeom prst="ellipse">
          <a:avLst/>
        </a:prstGeom>
        <a:solidFill>
          <a:srgbClr val="7FD13B">
            <a:lumMod val="60000"/>
            <a:lumOff val="40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err="1" smtClean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Мнемотех-ника</a:t>
          </a:r>
          <a:r>
            <a: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t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үстерергә булыша</a:t>
          </a:r>
          <a:r>
            <a:rPr kumimoji="0" lang="tt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charset="0"/>
              <a:ea typeface="+mn-ea"/>
              <a:cs typeface="Arial" charset="0"/>
            </a:rPr>
            <a:t>: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rgbClr val="C00000"/>
            </a:solidFill>
            <a:effectLst/>
            <a:latin typeface="Arial" charset="0"/>
            <a:ea typeface="+mn-ea"/>
            <a:cs typeface="Arial" charset="0"/>
          </a:endParaRPr>
        </a:p>
      </dgm:t>
    </dgm:pt>
    <dgm:pt modelId="{5E799F63-E21E-4EC2-8E27-D2589965BFD2}" type="parTrans" cxnId="{83008FDF-B979-4289-840F-6F7E682D1B0E}">
      <dgm:prSet/>
      <dgm:spPr/>
      <dgm:t>
        <a:bodyPr/>
        <a:lstStyle/>
        <a:p>
          <a:endParaRPr lang="ru-RU"/>
        </a:p>
      </dgm:t>
    </dgm:pt>
    <dgm:pt modelId="{7243B312-3744-4050-83F9-D0311D05200F}" type="sibTrans" cxnId="{83008FDF-B979-4289-840F-6F7E682D1B0E}">
      <dgm:prSet/>
      <dgm:spPr/>
      <dgm:t>
        <a:bodyPr/>
        <a:lstStyle/>
        <a:p>
          <a:endParaRPr lang="ru-RU"/>
        </a:p>
      </dgm:t>
    </dgm:pt>
    <dgm:pt modelId="{44A01EE9-16C5-4A88-9AEF-3F6932B39982}">
      <dgm:prSet custT="1"/>
      <dgm:spPr>
        <a:xfrm>
          <a:off x="3520102" y="24289"/>
          <a:ext cx="1745020" cy="1745020"/>
        </a:xfrm>
        <a:prstGeom prst="ellipse">
          <a:avLst/>
        </a:prstGeom>
        <a:solidFill>
          <a:srgbClr val="7FD13B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Күрү</a:t>
          </a:r>
          <a:r>
            <a: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, </a:t>
          </a:r>
          <a:r>
            <a:rPr kumimoji="0" lang="ru-RU" sz="1600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ишетү</a:t>
          </a:r>
          <a:r>
            <a: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, </a:t>
          </a:r>
          <a:r>
            <a:rPr kumimoji="0" lang="ru-RU" sz="1600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истә</a:t>
          </a:r>
          <a:r>
            <a: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  <a:r>
            <a:rPr kumimoji="0" lang="ru-RU" sz="1600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калдыруны</a:t>
          </a:r>
          <a:endParaRPr kumimoji="0" lang="ru-RU" sz="1600" b="1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015F8421-8759-415B-BBA8-997628C6A768}" type="parTrans" cxnId="{58901FBE-DB48-4352-A727-F5B25257EDEE}">
      <dgm:prSet/>
      <dgm:spPr>
        <a:xfrm rot="16200000">
          <a:off x="4129197" y="2014848"/>
          <a:ext cx="526829" cy="35753"/>
        </a:xfrm>
        <a:custGeom>
          <a:avLst/>
          <a:gdLst/>
          <a:ahLst/>
          <a:cxnLst/>
          <a:rect l="0" t="0" r="0" b="0"/>
          <a:pathLst>
            <a:path>
              <a:moveTo>
                <a:pt x="0" y="17876"/>
              </a:moveTo>
              <a:lnTo>
                <a:pt x="526829" y="17876"/>
              </a:lnTo>
            </a:path>
          </a:pathLst>
        </a:custGeom>
        <a:noFill/>
        <a:ln w="25400" cap="flat" cmpd="sng" algn="ctr">
          <a:solidFill>
            <a:srgbClr val="7FD13B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B91AE5A8-F430-465D-A6D6-699127540845}" type="sibTrans" cxnId="{58901FBE-DB48-4352-A727-F5B25257EDEE}">
      <dgm:prSet/>
      <dgm:spPr/>
      <dgm:t>
        <a:bodyPr/>
        <a:lstStyle/>
        <a:p>
          <a:endParaRPr lang="ru-RU"/>
        </a:p>
      </dgm:t>
    </dgm:pt>
    <dgm:pt modelId="{B8297DCD-066F-4F22-9CD9-9E4358668206}">
      <dgm:prSet custT="1"/>
      <dgm:spPr>
        <a:xfrm>
          <a:off x="5487582" y="1160214"/>
          <a:ext cx="1745020" cy="1745020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Ассоциатив</a:t>
          </a:r>
          <a:endParaRPr kumimoji="0" lang="ru-RU" sz="1600" b="1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фикерләүне</a:t>
          </a:r>
          <a:r>
            <a: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300" b="1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+mn-ea"/>
            <a:cs typeface="Arial" charset="0"/>
          </a:endParaRPr>
        </a:p>
      </dgm:t>
    </dgm:pt>
    <dgm:pt modelId="{CA71EC97-5D71-4A2E-876E-798A338FADA3}" type="parTrans" cxnId="{EA88FA7B-652D-46BD-BD98-155F6A3CA6C0}">
      <dgm:prSet/>
      <dgm:spPr>
        <a:xfrm rot="19800000">
          <a:off x="5112937" y="2582810"/>
          <a:ext cx="526829" cy="35753"/>
        </a:xfrm>
        <a:custGeom>
          <a:avLst/>
          <a:gdLst/>
          <a:ahLst/>
          <a:cxnLst/>
          <a:rect l="0" t="0" r="0" b="0"/>
          <a:pathLst>
            <a:path>
              <a:moveTo>
                <a:pt x="0" y="17876"/>
              </a:moveTo>
              <a:lnTo>
                <a:pt x="526829" y="17876"/>
              </a:lnTo>
            </a:path>
          </a:pathLst>
        </a:custGeom>
        <a:noFill/>
        <a:ln w="25400" cap="flat" cmpd="sng" algn="ctr">
          <a:solidFill>
            <a:srgbClr val="7FD13B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26F2AAB2-58C0-42CC-A139-747BEBD856E3}" type="sibTrans" cxnId="{EA88FA7B-652D-46BD-BD98-155F6A3CA6C0}">
      <dgm:prSet/>
      <dgm:spPr/>
      <dgm:t>
        <a:bodyPr/>
        <a:lstStyle/>
        <a:p>
          <a:endParaRPr lang="ru-RU"/>
        </a:p>
      </dgm:t>
    </dgm:pt>
    <dgm:pt modelId="{03F98469-7FA5-4184-8249-831DC2B5E8CE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>
        <a:xfrm>
          <a:off x="5487582" y="3432064"/>
          <a:ext cx="1745020" cy="1745020"/>
        </a:xfrm>
        <a:prstGeom prst="ellipse">
          <a:avLst/>
        </a:prstGeom>
        <a:solidFill>
          <a:srgbClr val="FEB80A"/>
        </a:solidFill>
        <a:ln w="38100" cap="flat" cmpd="sng" algn="ctr">
          <a:solidFill>
            <a:sysClr val="window" lastClr="FFFFFF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Игътибарны</a:t>
          </a:r>
          <a:endParaRPr kumimoji="0" lang="ru-RU" sz="1600" b="1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9C17FF2D-5EF7-4BFA-A12A-82A067BA16A6}" type="parTrans" cxnId="{6B249127-4B43-4BA4-BDA2-11AB4E45FC83}">
      <dgm:prSet/>
      <dgm:spPr>
        <a:xfrm rot="1800000">
          <a:off x="5112937" y="3718735"/>
          <a:ext cx="526829" cy="35753"/>
        </a:xfrm>
        <a:custGeom>
          <a:avLst/>
          <a:gdLst/>
          <a:ahLst/>
          <a:cxnLst/>
          <a:rect l="0" t="0" r="0" b="0"/>
          <a:pathLst>
            <a:path>
              <a:moveTo>
                <a:pt x="0" y="17876"/>
              </a:moveTo>
              <a:lnTo>
                <a:pt x="526829" y="17876"/>
              </a:lnTo>
            </a:path>
          </a:pathLst>
        </a:custGeom>
        <a:noFill/>
        <a:ln w="25400" cap="flat" cmpd="sng" algn="ctr">
          <a:solidFill>
            <a:srgbClr val="7FD13B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EBFF1F85-1199-412A-9AB5-C4DC325FA36F}" type="sibTrans" cxnId="{6B249127-4B43-4BA4-BDA2-11AB4E45FC83}">
      <dgm:prSet/>
      <dgm:spPr/>
      <dgm:t>
        <a:bodyPr/>
        <a:lstStyle/>
        <a:p>
          <a:endParaRPr lang="ru-RU"/>
        </a:p>
      </dgm:t>
    </dgm:pt>
    <dgm:pt modelId="{7BF2732B-EEE6-45B7-9369-87503AE2E0A7}">
      <dgm:prSet custT="1"/>
      <dgm:spPr>
        <a:xfrm>
          <a:off x="3520102" y="4567989"/>
          <a:ext cx="1745020" cy="1745020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Күзаллауны</a:t>
          </a:r>
          <a:endParaRPr kumimoji="0" lang="ru-RU" sz="1600" b="1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E525EA72-8D8B-43E7-8A04-3EF52690C441}" type="parTrans" cxnId="{967CA9A2-D596-47E0-A671-D2E6AADA2E3E}">
      <dgm:prSet/>
      <dgm:spPr>
        <a:xfrm rot="5400000">
          <a:off x="4129197" y="4286698"/>
          <a:ext cx="526829" cy="35753"/>
        </a:xfrm>
        <a:custGeom>
          <a:avLst/>
          <a:gdLst/>
          <a:ahLst/>
          <a:cxnLst/>
          <a:rect l="0" t="0" r="0" b="0"/>
          <a:pathLst>
            <a:path>
              <a:moveTo>
                <a:pt x="0" y="17876"/>
              </a:moveTo>
              <a:lnTo>
                <a:pt x="526829" y="17876"/>
              </a:lnTo>
            </a:path>
          </a:pathLst>
        </a:custGeom>
        <a:noFill/>
        <a:ln w="25400" cap="flat" cmpd="sng" algn="ctr">
          <a:solidFill>
            <a:srgbClr val="7FD13B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BE96FDDB-2F70-431D-90C1-6E52EF6D4D85}" type="sibTrans" cxnId="{967CA9A2-D596-47E0-A671-D2E6AADA2E3E}">
      <dgm:prSet/>
      <dgm:spPr/>
      <dgm:t>
        <a:bodyPr/>
        <a:lstStyle/>
        <a:p>
          <a:endParaRPr lang="ru-RU"/>
        </a:p>
      </dgm:t>
    </dgm:pt>
    <dgm:pt modelId="{73FE66BE-43D3-40C1-AC45-34D5E9F09394}">
      <dgm:prSet custT="1"/>
      <dgm:spPr>
        <a:xfrm>
          <a:off x="1552622" y="3432064"/>
          <a:ext cx="1745020" cy="1745020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Бәйләнешле</a:t>
          </a:r>
          <a:r>
            <a: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  <a:r>
            <a:rPr kumimoji="0" lang="ru-RU" sz="1600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сөйләмне</a:t>
          </a:r>
          <a:endParaRPr kumimoji="0" lang="ru-RU" sz="1600" b="1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9EB06EAF-8E00-4FD3-BBDE-913D1516E749}" type="parTrans" cxnId="{39CE9DFB-EE8F-4811-8393-F3DEE88ABDD6}">
      <dgm:prSet/>
      <dgm:spPr>
        <a:xfrm rot="9000000">
          <a:off x="3145457" y="3718735"/>
          <a:ext cx="526829" cy="35753"/>
        </a:xfrm>
        <a:custGeom>
          <a:avLst/>
          <a:gdLst/>
          <a:ahLst/>
          <a:cxnLst/>
          <a:rect l="0" t="0" r="0" b="0"/>
          <a:pathLst>
            <a:path>
              <a:moveTo>
                <a:pt x="0" y="17876"/>
              </a:moveTo>
              <a:lnTo>
                <a:pt x="526829" y="17876"/>
              </a:lnTo>
            </a:path>
          </a:pathLst>
        </a:custGeom>
        <a:noFill/>
        <a:ln w="25400" cap="flat" cmpd="sng" algn="ctr">
          <a:solidFill>
            <a:srgbClr val="7FD13B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6A49768E-4691-4FCC-BAC9-37361C2558DA}" type="sibTrans" cxnId="{39CE9DFB-EE8F-4811-8393-F3DEE88ABDD6}">
      <dgm:prSet/>
      <dgm:spPr/>
      <dgm:t>
        <a:bodyPr/>
        <a:lstStyle/>
        <a:p>
          <a:endParaRPr lang="ru-RU"/>
        </a:p>
      </dgm:t>
    </dgm:pt>
    <dgm:pt modelId="{35F2790E-9F03-4FD6-B570-7B51EC375CDF}">
      <dgm:prSet custT="1"/>
      <dgm:spPr>
        <a:xfrm>
          <a:off x="1552622" y="1160214"/>
          <a:ext cx="1745020" cy="1745020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Сүзлек</a:t>
          </a:r>
          <a:r>
            <a: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  <a:r>
            <a:rPr kumimoji="0" lang="ru-RU" sz="1600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запасын</a:t>
          </a:r>
          <a:r>
            <a: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300" b="0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+mn-ea"/>
            <a:cs typeface="Arial" charset="0"/>
          </a:endParaRPr>
        </a:p>
      </dgm:t>
    </dgm:pt>
    <dgm:pt modelId="{9C50FA72-8059-4B8B-BB53-8BC055FA5D50}" type="parTrans" cxnId="{D4191C54-A147-462A-9EAD-4D6084BE3359}">
      <dgm:prSet/>
      <dgm:spPr>
        <a:xfrm rot="12600000">
          <a:off x="3145457" y="2582810"/>
          <a:ext cx="526829" cy="35753"/>
        </a:xfrm>
        <a:custGeom>
          <a:avLst/>
          <a:gdLst/>
          <a:ahLst/>
          <a:cxnLst/>
          <a:rect l="0" t="0" r="0" b="0"/>
          <a:pathLst>
            <a:path>
              <a:moveTo>
                <a:pt x="0" y="17876"/>
              </a:moveTo>
              <a:lnTo>
                <a:pt x="526829" y="17876"/>
              </a:lnTo>
            </a:path>
          </a:pathLst>
        </a:custGeom>
        <a:noFill/>
        <a:ln w="25400" cap="flat" cmpd="sng" algn="ctr">
          <a:solidFill>
            <a:srgbClr val="7FD13B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A5B2D9F4-705B-4F6D-A203-1E86F1901638}" type="sibTrans" cxnId="{D4191C54-A147-462A-9EAD-4D6084BE3359}">
      <dgm:prSet/>
      <dgm:spPr/>
      <dgm:t>
        <a:bodyPr/>
        <a:lstStyle/>
        <a:p>
          <a:endParaRPr lang="ru-RU"/>
        </a:p>
      </dgm:t>
    </dgm:pt>
    <dgm:pt modelId="{BFC19FD1-2B01-4DC8-B36E-3DBA842FCCF1}" type="pres">
      <dgm:prSet presAssocID="{4CA3FFD7-ACC9-455C-831A-60B5360D12A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23D0C34-586B-4EF6-A824-CA83D8D99604}" type="pres">
      <dgm:prSet presAssocID="{C4E01121-359D-4679-9D63-F4793BD52CA8}" presName="centerShape" presStyleLbl="node0" presStyleIdx="0" presStyleCnt="1"/>
      <dgm:spPr/>
      <dgm:t>
        <a:bodyPr/>
        <a:lstStyle/>
        <a:p>
          <a:endParaRPr lang="ru-RU"/>
        </a:p>
      </dgm:t>
    </dgm:pt>
    <dgm:pt modelId="{6E03D6FD-BA65-40C1-9FE8-70C3AE11D4C0}" type="pres">
      <dgm:prSet presAssocID="{015F8421-8759-415B-BBA8-997628C6A768}" presName="Name9" presStyleLbl="parChTrans1D2" presStyleIdx="0" presStyleCnt="6"/>
      <dgm:spPr/>
      <dgm:t>
        <a:bodyPr/>
        <a:lstStyle/>
        <a:p>
          <a:endParaRPr lang="ru-RU"/>
        </a:p>
      </dgm:t>
    </dgm:pt>
    <dgm:pt modelId="{7948B41F-3799-4C11-AA12-7EDEC775CD86}" type="pres">
      <dgm:prSet presAssocID="{015F8421-8759-415B-BBA8-997628C6A768}" presName="connTx" presStyleLbl="parChTrans1D2" presStyleIdx="0" presStyleCnt="6"/>
      <dgm:spPr/>
      <dgm:t>
        <a:bodyPr/>
        <a:lstStyle/>
        <a:p>
          <a:endParaRPr lang="ru-RU"/>
        </a:p>
      </dgm:t>
    </dgm:pt>
    <dgm:pt modelId="{F228191F-9E84-4830-85FD-613BBF3797B5}" type="pres">
      <dgm:prSet presAssocID="{44A01EE9-16C5-4A88-9AEF-3F6932B39982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14F44B-1D8C-4901-96A4-8FA4143163E3}" type="pres">
      <dgm:prSet presAssocID="{CA71EC97-5D71-4A2E-876E-798A338FADA3}" presName="Name9" presStyleLbl="parChTrans1D2" presStyleIdx="1" presStyleCnt="6"/>
      <dgm:spPr/>
      <dgm:t>
        <a:bodyPr/>
        <a:lstStyle/>
        <a:p>
          <a:endParaRPr lang="ru-RU"/>
        </a:p>
      </dgm:t>
    </dgm:pt>
    <dgm:pt modelId="{31C6D7D1-CF6E-4FA3-8F1A-05BCBC1043D7}" type="pres">
      <dgm:prSet presAssocID="{CA71EC97-5D71-4A2E-876E-798A338FADA3}" presName="connTx" presStyleLbl="parChTrans1D2" presStyleIdx="1" presStyleCnt="6"/>
      <dgm:spPr/>
      <dgm:t>
        <a:bodyPr/>
        <a:lstStyle/>
        <a:p>
          <a:endParaRPr lang="ru-RU"/>
        </a:p>
      </dgm:t>
    </dgm:pt>
    <dgm:pt modelId="{43C0E6F5-CB02-4CF9-936C-2692BFC0A3DF}" type="pres">
      <dgm:prSet presAssocID="{B8297DCD-066F-4F22-9CD9-9E435866820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698290-8040-45C5-8284-3DF0E2526EA6}" type="pres">
      <dgm:prSet presAssocID="{9C17FF2D-5EF7-4BFA-A12A-82A067BA16A6}" presName="Name9" presStyleLbl="parChTrans1D2" presStyleIdx="2" presStyleCnt="6"/>
      <dgm:spPr/>
      <dgm:t>
        <a:bodyPr/>
        <a:lstStyle/>
        <a:p>
          <a:endParaRPr lang="ru-RU"/>
        </a:p>
      </dgm:t>
    </dgm:pt>
    <dgm:pt modelId="{37ADA83D-5F3C-4317-948D-A7F9CC0EEBBE}" type="pres">
      <dgm:prSet presAssocID="{9C17FF2D-5EF7-4BFA-A12A-82A067BA16A6}" presName="connTx" presStyleLbl="parChTrans1D2" presStyleIdx="2" presStyleCnt="6"/>
      <dgm:spPr/>
      <dgm:t>
        <a:bodyPr/>
        <a:lstStyle/>
        <a:p>
          <a:endParaRPr lang="ru-RU"/>
        </a:p>
      </dgm:t>
    </dgm:pt>
    <dgm:pt modelId="{82BA9D72-B5CA-494B-8490-4AAF31E4824A}" type="pres">
      <dgm:prSet presAssocID="{03F98469-7FA5-4184-8249-831DC2B5E8CE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12F4C6-2D5F-456C-A7F0-ED055EA540D4}" type="pres">
      <dgm:prSet presAssocID="{E525EA72-8D8B-43E7-8A04-3EF52690C441}" presName="Name9" presStyleLbl="parChTrans1D2" presStyleIdx="3" presStyleCnt="6"/>
      <dgm:spPr/>
      <dgm:t>
        <a:bodyPr/>
        <a:lstStyle/>
        <a:p>
          <a:endParaRPr lang="ru-RU"/>
        </a:p>
      </dgm:t>
    </dgm:pt>
    <dgm:pt modelId="{F18262C2-0C3C-42EC-B918-48A457E28A34}" type="pres">
      <dgm:prSet presAssocID="{E525EA72-8D8B-43E7-8A04-3EF52690C441}" presName="connTx" presStyleLbl="parChTrans1D2" presStyleIdx="3" presStyleCnt="6"/>
      <dgm:spPr/>
      <dgm:t>
        <a:bodyPr/>
        <a:lstStyle/>
        <a:p>
          <a:endParaRPr lang="ru-RU"/>
        </a:p>
      </dgm:t>
    </dgm:pt>
    <dgm:pt modelId="{4EE62AAE-16E5-480C-A671-F4D90037138C}" type="pres">
      <dgm:prSet presAssocID="{7BF2732B-EEE6-45B7-9369-87503AE2E0A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8D838B-32B7-42C5-A1F4-6A84BE294F37}" type="pres">
      <dgm:prSet presAssocID="{9EB06EAF-8E00-4FD3-BBDE-913D1516E749}" presName="Name9" presStyleLbl="parChTrans1D2" presStyleIdx="4" presStyleCnt="6"/>
      <dgm:spPr/>
      <dgm:t>
        <a:bodyPr/>
        <a:lstStyle/>
        <a:p>
          <a:endParaRPr lang="ru-RU"/>
        </a:p>
      </dgm:t>
    </dgm:pt>
    <dgm:pt modelId="{17AEF4E8-A82C-44B7-8CC8-7ED0BFB7C6AB}" type="pres">
      <dgm:prSet presAssocID="{9EB06EAF-8E00-4FD3-BBDE-913D1516E749}" presName="connTx" presStyleLbl="parChTrans1D2" presStyleIdx="4" presStyleCnt="6"/>
      <dgm:spPr/>
      <dgm:t>
        <a:bodyPr/>
        <a:lstStyle/>
        <a:p>
          <a:endParaRPr lang="ru-RU"/>
        </a:p>
      </dgm:t>
    </dgm:pt>
    <dgm:pt modelId="{937611DF-023C-4FA6-91FF-F278CA8403EB}" type="pres">
      <dgm:prSet presAssocID="{73FE66BE-43D3-40C1-AC45-34D5E9F0939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0ACEEF-9B76-4FE3-9597-9D68B454FCFF}" type="pres">
      <dgm:prSet presAssocID="{9C50FA72-8059-4B8B-BB53-8BC055FA5D50}" presName="Name9" presStyleLbl="parChTrans1D2" presStyleIdx="5" presStyleCnt="6"/>
      <dgm:spPr/>
      <dgm:t>
        <a:bodyPr/>
        <a:lstStyle/>
        <a:p>
          <a:endParaRPr lang="ru-RU"/>
        </a:p>
      </dgm:t>
    </dgm:pt>
    <dgm:pt modelId="{DE59EF85-075D-46E0-A644-854B07342328}" type="pres">
      <dgm:prSet presAssocID="{9C50FA72-8059-4B8B-BB53-8BC055FA5D50}" presName="connTx" presStyleLbl="parChTrans1D2" presStyleIdx="5" presStyleCnt="6"/>
      <dgm:spPr/>
      <dgm:t>
        <a:bodyPr/>
        <a:lstStyle/>
        <a:p>
          <a:endParaRPr lang="ru-RU"/>
        </a:p>
      </dgm:t>
    </dgm:pt>
    <dgm:pt modelId="{1940FD3A-37D4-4050-8854-F9459242672A}" type="pres">
      <dgm:prSet presAssocID="{35F2790E-9F03-4FD6-B570-7B51EC375CD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5F6ACC-959B-489E-9900-7B98742DED3B}" type="presOf" srcId="{9EB06EAF-8E00-4FD3-BBDE-913D1516E749}" destId="{8A8D838B-32B7-42C5-A1F4-6A84BE294F37}" srcOrd="0" destOrd="0" presId="urn:microsoft.com/office/officeart/2005/8/layout/radial1"/>
    <dgm:cxn modelId="{7DDF12B9-F7EB-4D7E-BF19-415D802A69BC}" type="presOf" srcId="{9C17FF2D-5EF7-4BFA-A12A-82A067BA16A6}" destId="{37ADA83D-5F3C-4317-948D-A7F9CC0EEBBE}" srcOrd="1" destOrd="0" presId="urn:microsoft.com/office/officeart/2005/8/layout/radial1"/>
    <dgm:cxn modelId="{EA88FA7B-652D-46BD-BD98-155F6A3CA6C0}" srcId="{C4E01121-359D-4679-9D63-F4793BD52CA8}" destId="{B8297DCD-066F-4F22-9CD9-9E4358668206}" srcOrd="1" destOrd="0" parTransId="{CA71EC97-5D71-4A2E-876E-798A338FADA3}" sibTransId="{26F2AAB2-58C0-42CC-A139-747BEBD856E3}"/>
    <dgm:cxn modelId="{F19DFD66-FC7E-4CBC-8653-5D48B75DDEB3}" type="presOf" srcId="{E525EA72-8D8B-43E7-8A04-3EF52690C441}" destId="{CD12F4C6-2D5F-456C-A7F0-ED055EA540D4}" srcOrd="0" destOrd="0" presId="urn:microsoft.com/office/officeart/2005/8/layout/radial1"/>
    <dgm:cxn modelId="{E7675531-DD66-4F5D-AA52-D7756E76CA21}" type="presOf" srcId="{015F8421-8759-415B-BBA8-997628C6A768}" destId="{6E03D6FD-BA65-40C1-9FE8-70C3AE11D4C0}" srcOrd="0" destOrd="0" presId="urn:microsoft.com/office/officeart/2005/8/layout/radial1"/>
    <dgm:cxn modelId="{6B249127-4B43-4BA4-BDA2-11AB4E45FC83}" srcId="{C4E01121-359D-4679-9D63-F4793BD52CA8}" destId="{03F98469-7FA5-4184-8249-831DC2B5E8CE}" srcOrd="2" destOrd="0" parTransId="{9C17FF2D-5EF7-4BFA-A12A-82A067BA16A6}" sibTransId="{EBFF1F85-1199-412A-9AB5-C4DC325FA36F}"/>
    <dgm:cxn modelId="{AEDC6B93-6AB6-4459-83CF-4BF3425CB791}" type="presOf" srcId="{73FE66BE-43D3-40C1-AC45-34D5E9F09394}" destId="{937611DF-023C-4FA6-91FF-F278CA8403EB}" srcOrd="0" destOrd="0" presId="urn:microsoft.com/office/officeart/2005/8/layout/radial1"/>
    <dgm:cxn modelId="{151CE7DB-C174-4F3B-93D5-E09793779C35}" type="presOf" srcId="{9C50FA72-8059-4B8B-BB53-8BC055FA5D50}" destId="{DE59EF85-075D-46E0-A644-854B07342328}" srcOrd="1" destOrd="0" presId="urn:microsoft.com/office/officeart/2005/8/layout/radial1"/>
    <dgm:cxn modelId="{B69FFF6B-F5C8-445A-B574-2A00206704C5}" type="presOf" srcId="{9EB06EAF-8E00-4FD3-BBDE-913D1516E749}" destId="{17AEF4E8-A82C-44B7-8CC8-7ED0BFB7C6AB}" srcOrd="1" destOrd="0" presId="urn:microsoft.com/office/officeart/2005/8/layout/radial1"/>
    <dgm:cxn modelId="{D4191C54-A147-462A-9EAD-4D6084BE3359}" srcId="{C4E01121-359D-4679-9D63-F4793BD52CA8}" destId="{35F2790E-9F03-4FD6-B570-7B51EC375CDF}" srcOrd="5" destOrd="0" parTransId="{9C50FA72-8059-4B8B-BB53-8BC055FA5D50}" sibTransId="{A5B2D9F4-705B-4F6D-A203-1E86F1901638}"/>
    <dgm:cxn modelId="{967CA9A2-D596-47E0-A671-D2E6AADA2E3E}" srcId="{C4E01121-359D-4679-9D63-F4793BD52CA8}" destId="{7BF2732B-EEE6-45B7-9369-87503AE2E0A7}" srcOrd="3" destOrd="0" parTransId="{E525EA72-8D8B-43E7-8A04-3EF52690C441}" sibTransId="{BE96FDDB-2F70-431D-90C1-6E52EF6D4D85}"/>
    <dgm:cxn modelId="{58901FBE-DB48-4352-A727-F5B25257EDEE}" srcId="{C4E01121-359D-4679-9D63-F4793BD52CA8}" destId="{44A01EE9-16C5-4A88-9AEF-3F6932B39982}" srcOrd="0" destOrd="0" parTransId="{015F8421-8759-415B-BBA8-997628C6A768}" sibTransId="{B91AE5A8-F430-465D-A6D6-699127540845}"/>
    <dgm:cxn modelId="{5359EADF-560E-41D1-9605-F130E5256CFD}" type="presOf" srcId="{4CA3FFD7-ACC9-455C-831A-60B5360D12A2}" destId="{BFC19FD1-2B01-4DC8-B36E-3DBA842FCCF1}" srcOrd="0" destOrd="0" presId="urn:microsoft.com/office/officeart/2005/8/layout/radial1"/>
    <dgm:cxn modelId="{501FB66E-6640-4A14-93B1-ACD35C1C4CFA}" type="presOf" srcId="{C4E01121-359D-4679-9D63-F4793BD52CA8}" destId="{323D0C34-586B-4EF6-A824-CA83D8D99604}" srcOrd="0" destOrd="0" presId="urn:microsoft.com/office/officeart/2005/8/layout/radial1"/>
    <dgm:cxn modelId="{942BA390-E586-40BF-8285-78FE307B3775}" type="presOf" srcId="{9C17FF2D-5EF7-4BFA-A12A-82A067BA16A6}" destId="{CB698290-8040-45C5-8284-3DF0E2526EA6}" srcOrd="0" destOrd="0" presId="urn:microsoft.com/office/officeart/2005/8/layout/radial1"/>
    <dgm:cxn modelId="{CC35D0C0-852D-4BD4-B06A-4187727AA3A1}" type="presOf" srcId="{35F2790E-9F03-4FD6-B570-7B51EC375CDF}" destId="{1940FD3A-37D4-4050-8854-F9459242672A}" srcOrd="0" destOrd="0" presId="urn:microsoft.com/office/officeart/2005/8/layout/radial1"/>
    <dgm:cxn modelId="{5DA5C3FA-A015-4A3B-A357-0015BDA26032}" type="presOf" srcId="{E525EA72-8D8B-43E7-8A04-3EF52690C441}" destId="{F18262C2-0C3C-42EC-B918-48A457E28A34}" srcOrd="1" destOrd="0" presId="urn:microsoft.com/office/officeart/2005/8/layout/radial1"/>
    <dgm:cxn modelId="{C59415C0-3563-4213-AA1E-8742EE0FC165}" type="presOf" srcId="{9C50FA72-8059-4B8B-BB53-8BC055FA5D50}" destId="{DA0ACEEF-9B76-4FE3-9597-9D68B454FCFF}" srcOrd="0" destOrd="0" presId="urn:microsoft.com/office/officeart/2005/8/layout/radial1"/>
    <dgm:cxn modelId="{0D711146-9DF7-40D2-B68C-E1C89FB3FF30}" type="presOf" srcId="{03F98469-7FA5-4184-8249-831DC2B5E8CE}" destId="{82BA9D72-B5CA-494B-8490-4AAF31E4824A}" srcOrd="0" destOrd="0" presId="urn:microsoft.com/office/officeart/2005/8/layout/radial1"/>
    <dgm:cxn modelId="{09377249-C3D8-4D65-A562-A02E4DD2CE1B}" type="presOf" srcId="{015F8421-8759-415B-BBA8-997628C6A768}" destId="{7948B41F-3799-4C11-AA12-7EDEC775CD86}" srcOrd="1" destOrd="0" presId="urn:microsoft.com/office/officeart/2005/8/layout/radial1"/>
    <dgm:cxn modelId="{83008FDF-B979-4289-840F-6F7E682D1B0E}" srcId="{4CA3FFD7-ACC9-455C-831A-60B5360D12A2}" destId="{C4E01121-359D-4679-9D63-F4793BD52CA8}" srcOrd="0" destOrd="0" parTransId="{5E799F63-E21E-4EC2-8E27-D2589965BFD2}" sibTransId="{7243B312-3744-4050-83F9-D0311D05200F}"/>
    <dgm:cxn modelId="{880E31F6-84D1-431A-A248-371E7653B79C}" type="presOf" srcId="{CA71EC97-5D71-4A2E-876E-798A338FADA3}" destId="{0114F44B-1D8C-4901-96A4-8FA4143163E3}" srcOrd="0" destOrd="0" presId="urn:microsoft.com/office/officeart/2005/8/layout/radial1"/>
    <dgm:cxn modelId="{A7C99196-C065-4ED9-9429-A5239B1685C2}" type="presOf" srcId="{CA71EC97-5D71-4A2E-876E-798A338FADA3}" destId="{31C6D7D1-CF6E-4FA3-8F1A-05BCBC1043D7}" srcOrd="1" destOrd="0" presId="urn:microsoft.com/office/officeart/2005/8/layout/radial1"/>
    <dgm:cxn modelId="{D29FE309-7A24-47B7-B850-21FCEB870BCD}" type="presOf" srcId="{44A01EE9-16C5-4A88-9AEF-3F6932B39982}" destId="{F228191F-9E84-4830-85FD-613BBF3797B5}" srcOrd="0" destOrd="0" presId="urn:microsoft.com/office/officeart/2005/8/layout/radial1"/>
    <dgm:cxn modelId="{39CE9DFB-EE8F-4811-8393-F3DEE88ABDD6}" srcId="{C4E01121-359D-4679-9D63-F4793BD52CA8}" destId="{73FE66BE-43D3-40C1-AC45-34D5E9F09394}" srcOrd="4" destOrd="0" parTransId="{9EB06EAF-8E00-4FD3-BBDE-913D1516E749}" sibTransId="{6A49768E-4691-4FCC-BAC9-37361C2558DA}"/>
    <dgm:cxn modelId="{04AB9F08-816F-4DDA-B437-4B2C56A572E8}" type="presOf" srcId="{B8297DCD-066F-4F22-9CD9-9E4358668206}" destId="{43C0E6F5-CB02-4CF9-936C-2692BFC0A3DF}" srcOrd="0" destOrd="0" presId="urn:microsoft.com/office/officeart/2005/8/layout/radial1"/>
    <dgm:cxn modelId="{D0D814C4-BFEB-4BF3-B2CD-5F0DA2181D33}" type="presOf" srcId="{7BF2732B-EEE6-45B7-9369-87503AE2E0A7}" destId="{4EE62AAE-16E5-480C-A671-F4D90037138C}" srcOrd="0" destOrd="0" presId="urn:microsoft.com/office/officeart/2005/8/layout/radial1"/>
    <dgm:cxn modelId="{B656E26A-0CA0-460A-85C5-4D5012240CE9}" type="presParOf" srcId="{BFC19FD1-2B01-4DC8-B36E-3DBA842FCCF1}" destId="{323D0C34-586B-4EF6-A824-CA83D8D99604}" srcOrd="0" destOrd="0" presId="urn:microsoft.com/office/officeart/2005/8/layout/radial1"/>
    <dgm:cxn modelId="{5C006B95-9E90-45F5-8335-2F22FE2302A6}" type="presParOf" srcId="{BFC19FD1-2B01-4DC8-B36E-3DBA842FCCF1}" destId="{6E03D6FD-BA65-40C1-9FE8-70C3AE11D4C0}" srcOrd="1" destOrd="0" presId="urn:microsoft.com/office/officeart/2005/8/layout/radial1"/>
    <dgm:cxn modelId="{BCE9F35F-4AB9-4DCB-AD30-9D757ABCF3A9}" type="presParOf" srcId="{6E03D6FD-BA65-40C1-9FE8-70C3AE11D4C0}" destId="{7948B41F-3799-4C11-AA12-7EDEC775CD86}" srcOrd="0" destOrd="0" presId="urn:microsoft.com/office/officeart/2005/8/layout/radial1"/>
    <dgm:cxn modelId="{1077CB2E-FC50-4B62-BC8E-D5C09938A5F9}" type="presParOf" srcId="{BFC19FD1-2B01-4DC8-B36E-3DBA842FCCF1}" destId="{F228191F-9E84-4830-85FD-613BBF3797B5}" srcOrd="2" destOrd="0" presId="urn:microsoft.com/office/officeart/2005/8/layout/radial1"/>
    <dgm:cxn modelId="{B4FD145A-0A02-4B19-A7A4-43B04C158F10}" type="presParOf" srcId="{BFC19FD1-2B01-4DC8-B36E-3DBA842FCCF1}" destId="{0114F44B-1D8C-4901-96A4-8FA4143163E3}" srcOrd="3" destOrd="0" presId="urn:microsoft.com/office/officeart/2005/8/layout/radial1"/>
    <dgm:cxn modelId="{21AE0801-DCBA-4B37-BB03-CE46A507209F}" type="presParOf" srcId="{0114F44B-1D8C-4901-96A4-8FA4143163E3}" destId="{31C6D7D1-CF6E-4FA3-8F1A-05BCBC1043D7}" srcOrd="0" destOrd="0" presId="urn:microsoft.com/office/officeart/2005/8/layout/radial1"/>
    <dgm:cxn modelId="{6B4581C7-5020-4F6F-AB0C-AA3628DF8450}" type="presParOf" srcId="{BFC19FD1-2B01-4DC8-B36E-3DBA842FCCF1}" destId="{43C0E6F5-CB02-4CF9-936C-2692BFC0A3DF}" srcOrd="4" destOrd="0" presId="urn:microsoft.com/office/officeart/2005/8/layout/radial1"/>
    <dgm:cxn modelId="{1F3535FA-4A86-406C-908E-2E39507CA4D4}" type="presParOf" srcId="{BFC19FD1-2B01-4DC8-B36E-3DBA842FCCF1}" destId="{CB698290-8040-45C5-8284-3DF0E2526EA6}" srcOrd="5" destOrd="0" presId="urn:microsoft.com/office/officeart/2005/8/layout/radial1"/>
    <dgm:cxn modelId="{1B76D2B3-EBEC-4354-B130-C443E39D97C2}" type="presParOf" srcId="{CB698290-8040-45C5-8284-3DF0E2526EA6}" destId="{37ADA83D-5F3C-4317-948D-A7F9CC0EEBBE}" srcOrd="0" destOrd="0" presId="urn:microsoft.com/office/officeart/2005/8/layout/radial1"/>
    <dgm:cxn modelId="{3261C0A3-739F-4844-B916-1E9C73B989C0}" type="presParOf" srcId="{BFC19FD1-2B01-4DC8-B36E-3DBA842FCCF1}" destId="{82BA9D72-B5CA-494B-8490-4AAF31E4824A}" srcOrd="6" destOrd="0" presId="urn:microsoft.com/office/officeart/2005/8/layout/radial1"/>
    <dgm:cxn modelId="{1E8FEB42-91A9-4AE2-9FC5-ADF22F82C82B}" type="presParOf" srcId="{BFC19FD1-2B01-4DC8-B36E-3DBA842FCCF1}" destId="{CD12F4C6-2D5F-456C-A7F0-ED055EA540D4}" srcOrd="7" destOrd="0" presId="urn:microsoft.com/office/officeart/2005/8/layout/radial1"/>
    <dgm:cxn modelId="{15C16A80-7466-4D97-9C37-E1689903E610}" type="presParOf" srcId="{CD12F4C6-2D5F-456C-A7F0-ED055EA540D4}" destId="{F18262C2-0C3C-42EC-B918-48A457E28A34}" srcOrd="0" destOrd="0" presId="urn:microsoft.com/office/officeart/2005/8/layout/radial1"/>
    <dgm:cxn modelId="{474F88EC-5472-4D30-9B50-E9B53803A8C2}" type="presParOf" srcId="{BFC19FD1-2B01-4DC8-B36E-3DBA842FCCF1}" destId="{4EE62AAE-16E5-480C-A671-F4D90037138C}" srcOrd="8" destOrd="0" presId="urn:microsoft.com/office/officeart/2005/8/layout/radial1"/>
    <dgm:cxn modelId="{6D00C461-E339-48E0-862D-55EA49DF1343}" type="presParOf" srcId="{BFC19FD1-2B01-4DC8-B36E-3DBA842FCCF1}" destId="{8A8D838B-32B7-42C5-A1F4-6A84BE294F37}" srcOrd="9" destOrd="0" presId="urn:microsoft.com/office/officeart/2005/8/layout/radial1"/>
    <dgm:cxn modelId="{0F2BBDDE-27FA-4179-A577-64802F9A6A7E}" type="presParOf" srcId="{8A8D838B-32B7-42C5-A1F4-6A84BE294F37}" destId="{17AEF4E8-A82C-44B7-8CC8-7ED0BFB7C6AB}" srcOrd="0" destOrd="0" presId="urn:microsoft.com/office/officeart/2005/8/layout/radial1"/>
    <dgm:cxn modelId="{1C71F7E7-B00A-4DA0-89C5-172D406FF569}" type="presParOf" srcId="{BFC19FD1-2B01-4DC8-B36E-3DBA842FCCF1}" destId="{937611DF-023C-4FA6-91FF-F278CA8403EB}" srcOrd="10" destOrd="0" presId="urn:microsoft.com/office/officeart/2005/8/layout/radial1"/>
    <dgm:cxn modelId="{B4C8F173-EB8E-4B7A-9BB5-F36347D8ACBD}" type="presParOf" srcId="{BFC19FD1-2B01-4DC8-B36E-3DBA842FCCF1}" destId="{DA0ACEEF-9B76-4FE3-9597-9D68B454FCFF}" srcOrd="11" destOrd="0" presId="urn:microsoft.com/office/officeart/2005/8/layout/radial1"/>
    <dgm:cxn modelId="{90E6CC6E-4DF9-4789-AE3A-80BA06BA3375}" type="presParOf" srcId="{DA0ACEEF-9B76-4FE3-9597-9D68B454FCFF}" destId="{DE59EF85-075D-46E0-A644-854B07342328}" srcOrd="0" destOrd="0" presId="urn:microsoft.com/office/officeart/2005/8/layout/radial1"/>
    <dgm:cxn modelId="{5FF92307-754E-43C8-8FC2-69303244352F}" type="presParOf" srcId="{BFC19FD1-2B01-4DC8-B36E-3DBA842FCCF1}" destId="{1940FD3A-37D4-4050-8854-F9459242672A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3D0C34-586B-4EF6-A824-CA83D8D99604}">
      <dsp:nvSpPr>
        <dsp:cNvPr id="0" name=""/>
        <dsp:cNvSpPr/>
      </dsp:nvSpPr>
      <dsp:spPr>
        <a:xfrm>
          <a:off x="3532286" y="2453928"/>
          <a:ext cx="1864418" cy="1864418"/>
        </a:xfrm>
        <a:prstGeom prst="ellipse">
          <a:avLst/>
        </a:prstGeom>
        <a:solidFill>
          <a:srgbClr val="7FD13B">
            <a:lumMod val="60000"/>
            <a:lumOff val="40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err="1" smtClean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Мнемотех-ника</a:t>
          </a:r>
          <a:r>
            <a:rPr kumimoji="0" lang="ru-RU" sz="1600" b="1" i="0" u="none" strike="noStrike" kern="1200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t-RU" sz="1600" b="1" i="0" u="none" strike="noStrike" kern="1200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үстерергә булыша</a:t>
          </a:r>
          <a:r>
            <a:rPr kumimoji="0" lang="tt-RU" sz="1400" b="1" i="0" u="none" strike="noStrike" kern="1200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charset="0"/>
              <a:ea typeface="+mn-ea"/>
              <a:cs typeface="Arial" charset="0"/>
            </a:rPr>
            <a:t>:</a:t>
          </a:r>
          <a:endParaRPr kumimoji="0" lang="ru-RU" sz="1400" b="1" i="0" u="none" strike="noStrike" kern="1200" cap="none" normalizeH="0" baseline="0" dirty="0" smtClean="0">
            <a:ln>
              <a:noFill/>
            </a:ln>
            <a:solidFill>
              <a:srgbClr val="C00000"/>
            </a:solidFill>
            <a:effectLst/>
            <a:latin typeface="Arial" charset="0"/>
            <a:ea typeface="+mn-ea"/>
            <a:cs typeface="Arial" charset="0"/>
          </a:endParaRPr>
        </a:p>
      </dsp:txBody>
      <dsp:txXfrm>
        <a:off x="3805324" y="2726966"/>
        <a:ext cx="1318342" cy="1318342"/>
      </dsp:txXfrm>
    </dsp:sp>
    <dsp:sp modelId="{6E03D6FD-BA65-40C1-9FE8-70C3AE11D4C0}">
      <dsp:nvSpPr>
        <dsp:cNvPr id="0" name=""/>
        <dsp:cNvSpPr/>
      </dsp:nvSpPr>
      <dsp:spPr>
        <a:xfrm rot="16200000">
          <a:off x="4182535" y="2153175"/>
          <a:ext cx="563920" cy="37584"/>
        </a:xfrm>
        <a:custGeom>
          <a:avLst/>
          <a:gdLst/>
          <a:ahLst/>
          <a:cxnLst/>
          <a:rect l="0" t="0" r="0" b="0"/>
          <a:pathLst>
            <a:path>
              <a:moveTo>
                <a:pt x="0" y="17876"/>
              </a:moveTo>
              <a:lnTo>
                <a:pt x="526829" y="17876"/>
              </a:lnTo>
            </a:path>
          </a:pathLst>
        </a:custGeom>
        <a:noFill/>
        <a:ln w="25400" cap="flat" cmpd="sng" algn="ctr">
          <a:solidFill>
            <a:srgbClr val="7FD13B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4450397" y="2186065"/>
        <a:ext cx="0" cy="0"/>
      </dsp:txXfrm>
    </dsp:sp>
    <dsp:sp modelId="{F228191F-9E84-4830-85FD-613BBF3797B5}">
      <dsp:nvSpPr>
        <dsp:cNvPr id="0" name=""/>
        <dsp:cNvSpPr/>
      </dsp:nvSpPr>
      <dsp:spPr>
        <a:xfrm>
          <a:off x="3532286" y="25588"/>
          <a:ext cx="1864418" cy="1864418"/>
        </a:xfrm>
        <a:prstGeom prst="ellipse">
          <a:avLst/>
        </a:prstGeom>
        <a:solidFill>
          <a:srgbClr val="7FD13B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Күрү</a:t>
          </a:r>
          <a:r>
            <a:rPr kumimoji="0" lang="ru-RU" sz="16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, </a:t>
          </a:r>
          <a:r>
            <a:rPr kumimoji="0" lang="ru-RU" sz="16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ишетү</a:t>
          </a:r>
          <a:r>
            <a:rPr kumimoji="0" lang="ru-RU" sz="16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, </a:t>
          </a:r>
          <a:r>
            <a:rPr kumimoji="0" lang="ru-RU" sz="16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истә</a:t>
          </a:r>
          <a:r>
            <a:rPr kumimoji="0" lang="ru-RU" sz="16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  <a:r>
            <a:rPr kumimoji="0" lang="ru-RU" sz="16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калдыруны</a:t>
          </a:r>
          <a:endParaRPr kumimoji="0" lang="ru-RU" sz="1600" b="1" i="0" u="none" strike="noStrike" kern="1200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3805324" y="298626"/>
        <a:ext cx="1318342" cy="1318342"/>
      </dsp:txXfrm>
    </dsp:sp>
    <dsp:sp modelId="{0114F44B-1D8C-4901-96A4-8FA4143163E3}">
      <dsp:nvSpPr>
        <dsp:cNvPr id="0" name=""/>
        <dsp:cNvSpPr/>
      </dsp:nvSpPr>
      <dsp:spPr>
        <a:xfrm rot="19800000">
          <a:off x="5234037" y="2760260"/>
          <a:ext cx="563920" cy="37584"/>
        </a:xfrm>
        <a:custGeom>
          <a:avLst/>
          <a:gdLst/>
          <a:ahLst/>
          <a:cxnLst/>
          <a:rect l="0" t="0" r="0" b="0"/>
          <a:pathLst>
            <a:path>
              <a:moveTo>
                <a:pt x="0" y="17876"/>
              </a:moveTo>
              <a:lnTo>
                <a:pt x="526829" y="17876"/>
              </a:lnTo>
            </a:path>
          </a:pathLst>
        </a:custGeom>
        <a:noFill/>
        <a:ln w="25400" cap="flat" cmpd="sng" algn="ctr">
          <a:solidFill>
            <a:srgbClr val="7FD13B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5496739" y="2773892"/>
        <a:ext cx="0" cy="0"/>
      </dsp:txXfrm>
    </dsp:sp>
    <dsp:sp modelId="{43C0E6F5-CB02-4CF9-936C-2692BFC0A3DF}">
      <dsp:nvSpPr>
        <dsp:cNvPr id="0" name=""/>
        <dsp:cNvSpPr/>
      </dsp:nvSpPr>
      <dsp:spPr>
        <a:xfrm>
          <a:off x="5635290" y="1239758"/>
          <a:ext cx="1864418" cy="1864418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Ассоциатив</a:t>
          </a:r>
          <a:endParaRPr kumimoji="0" lang="ru-RU" sz="1600" b="1" i="0" u="none" strike="noStrike" kern="1200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фикерләүне</a:t>
          </a:r>
          <a:r>
            <a:rPr kumimoji="0" lang="ru-RU" sz="16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300" b="1" i="0" u="none" strike="noStrike" kern="1200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+mn-ea"/>
            <a:cs typeface="Arial" charset="0"/>
          </a:endParaRPr>
        </a:p>
      </dsp:txBody>
      <dsp:txXfrm>
        <a:off x="5908328" y="1512796"/>
        <a:ext cx="1318342" cy="1318342"/>
      </dsp:txXfrm>
    </dsp:sp>
    <dsp:sp modelId="{CB698290-8040-45C5-8284-3DF0E2526EA6}">
      <dsp:nvSpPr>
        <dsp:cNvPr id="0" name=""/>
        <dsp:cNvSpPr/>
      </dsp:nvSpPr>
      <dsp:spPr>
        <a:xfrm rot="1800000">
          <a:off x="5234037" y="3974429"/>
          <a:ext cx="563920" cy="37584"/>
        </a:xfrm>
        <a:custGeom>
          <a:avLst/>
          <a:gdLst/>
          <a:ahLst/>
          <a:cxnLst/>
          <a:rect l="0" t="0" r="0" b="0"/>
          <a:pathLst>
            <a:path>
              <a:moveTo>
                <a:pt x="0" y="17876"/>
              </a:moveTo>
              <a:lnTo>
                <a:pt x="526829" y="17876"/>
              </a:lnTo>
            </a:path>
          </a:pathLst>
        </a:custGeom>
        <a:noFill/>
        <a:ln w="25400" cap="flat" cmpd="sng" algn="ctr">
          <a:solidFill>
            <a:srgbClr val="7FD13B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5510837" y="3973964"/>
        <a:ext cx="0" cy="0"/>
      </dsp:txXfrm>
    </dsp:sp>
    <dsp:sp modelId="{82BA9D72-B5CA-494B-8490-4AAF31E4824A}">
      <dsp:nvSpPr>
        <dsp:cNvPr id="0" name=""/>
        <dsp:cNvSpPr/>
      </dsp:nvSpPr>
      <dsp:spPr>
        <a:xfrm>
          <a:off x="5635290" y="3668097"/>
          <a:ext cx="1864418" cy="1864418"/>
        </a:xfrm>
        <a:prstGeom prst="ellipse">
          <a:avLst/>
        </a:prstGeom>
        <a:solidFill>
          <a:srgbClr val="FEB80A"/>
        </a:solidFill>
        <a:ln w="38100" cap="flat" cmpd="sng" algn="ctr">
          <a:solidFill>
            <a:sysClr val="window" lastClr="FFFFFF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Игътибарны</a:t>
          </a:r>
          <a:endParaRPr kumimoji="0" lang="ru-RU" sz="1600" b="1" i="0" u="none" strike="noStrike" kern="1200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5908328" y="3941135"/>
        <a:ext cx="1318342" cy="1318342"/>
      </dsp:txXfrm>
    </dsp:sp>
    <dsp:sp modelId="{CD12F4C6-2D5F-456C-A7F0-ED055EA540D4}">
      <dsp:nvSpPr>
        <dsp:cNvPr id="0" name=""/>
        <dsp:cNvSpPr/>
      </dsp:nvSpPr>
      <dsp:spPr>
        <a:xfrm rot="5400000">
          <a:off x="4182535" y="4581514"/>
          <a:ext cx="563920" cy="37584"/>
        </a:xfrm>
        <a:custGeom>
          <a:avLst/>
          <a:gdLst/>
          <a:ahLst/>
          <a:cxnLst/>
          <a:rect l="0" t="0" r="0" b="0"/>
          <a:pathLst>
            <a:path>
              <a:moveTo>
                <a:pt x="0" y="17876"/>
              </a:moveTo>
              <a:lnTo>
                <a:pt x="526829" y="17876"/>
              </a:lnTo>
            </a:path>
          </a:pathLst>
        </a:custGeom>
        <a:noFill/>
        <a:ln w="25400" cap="flat" cmpd="sng" algn="ctr">
          <a:solidFill>
            <a:srgbClr val="7FD13B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4478593" y="4586209"/>
        <a:ext cx="0" cy="0"/>
      </dsp:txXfrm>
    </dsp:sp>
    <dsp:sp modelId="{4EE62AAE-16E5-480C-A671-F4D90037138C}">
      <dsp:nvSpPr>
        <dsp:cNvPr id="0" name=""/>
        <dsp:cNvSpPr/>
      </dsp:nvSpPr>
      <dsp:spPr>
        <a:xfrm>
          <a:off x="3532286" y="4882267"/>
          <a:ext cx="1864418" cy="1864418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Күзаллауны</a:t>
          </a:r>
          <a:endParaRPr kumimoji="0" lang="ru-RU" sz="1600" b="1" i="0" u="none" strike="noStrike" kern="1200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3805324" y="5155305"/>
        <a:ext cx="1318342" cy="1318342"/>
      </dsp:txXfrm>
    </dsp:sp>
    <dsp:sp modelId="{8A8D838B-32B7-42C5-A1F4-6A84BE294F37}">
      <dsp:nvSpPr>
        <dsp:cNvPr id="0" name=""/>
        <dsp:cNvSpPr/>
      </dsp:nvSpPr>
      <dsp:spPr>
        <a:xfrm rot="9000000">
          <a:off x="3131033" y="3974429"/>
          <a:ext cx="563920" cy="37584"/>
        </a:xfrm>
        <a:custGeom>
          <a:avLst/>
          <a:gdLst/>
          <a:ahLst/>
          <a:cxnLst/>
          <a:rect l="0" t="0" r="0" b="0"/>
          <a:pathLst>
            <a:path>
              <a:moveTo>
                <a:pt x="0" y="17876"/>
              </a:moveTo>
              <a:lnTo>
                <a:pt x="526829" y="17876"/>
              </a:lnTo>
            </a:path>
          </a:pathLst>
        </a:custGeom>
        <a:noFill/>
        <a:ln w="25400" cap="flat" cmpd="sng" algn="ctr">
          <a:solidFill>
            <a:srgbClr val="7FD13B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 rot="10800000">
        <a:off x="3432252" y="3998382"/>
        <a:ext cx="0" cy="0"/>
      </dsp:txXfrm>
    </dsp:sp>
    <dsp:sp modelId="{937611DF-023C-4FA6-91FF-F278CA8403EB}">
      <dsp:nvSpPr>
        <dsp:cNvPr id="0" name=""/>
        <dsp:cNvSpPr/>
      </dsp:nvSpPr>
      <dsp:spPr>
        <a:xfrm>
          <a:off x="1429282" y="3668097"/>
          <a:ext cx="1864418" cy="1864418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Бәйләнешле</a:t>
          </a:r>
          <a:r>
            <a:rPr kumimoji="0" lang="ru-RU" sz="16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  <a:r>
            <a:rPr kumimoji="0" lang="ru-RU" sz="16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сөйләмне</a:t>
          </a:r>
          <a:endParaRPr kumimoji="0" lang="ru-RU" sz="1600" b="1" i="0" u="none" strike="noStrike" kern="1200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1702320" y="3941135"/>
        <a:ext cx="1318342" cy="1318342"/>
      </dsp:txXfrm>
    </dsp:sp>
    <dsp:sp modelId="{DA0ACEEF-9B76-4FE3-9597-9D68B454FCFF}">
      <dsp:nvSpPr>
        <dsp:cNvPr id="0" name=""/>
        <dsp:cNvSpPr/>
      </dsp:nvSpPr>
      <dsp:spPr>
        <a:xfrm rot="12600000">
          <a:off x="3131033" y="2760260"/>
          <a:ext cx="563920" cy="37584"/>
        </a:xfrm>
        <a:custGeom>
          <a:avLst/>
          <a:gdLst/>
          <a:ahLst/>
          <a:cxnLst/>
          <a:rect l="0" t="0" r="0" b="0"/>
          <a:pathLst>
            <a:path>
              <a:moveTo>
                <a:pt x="0" y="17876"/>
              </a:moveTo>
              <a:lnTo>
                <a:pt x="526829" y="17876"/>
              </a:lnTo>
            </a:path>
          </a:pathLst>
        </a:custGeom>
        <a:noFill/>
        <a:ln w="25400" cap="flat" cmpd="sng" algn="ctr">
          <a:solidFill>
            <a:srgbClr val="7FD13B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 rot="10800000">
        <a:off x="3418154" y="2798310"/>
        <a:ext cx="0" cy="0"/>
      </dsp:txXfrm>
    </dsp:sp>
    <dsp:sp modelId="{1940FD3A-37D4-4050-8854-F9459242672A}">
      <dsp:nvSpPr>
        <dsp:cNvPr id="0" name=""/>
        <dsp:cNvSpPr/>
      </dsp:nvSpPr>
      <dsp:spPr>
        <a:xfrm>
          <a:off x="1429282" y="1239758"/>
          <a:ext cx="1864418" cy="1864418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Сүзлек</a:t>
          </a:r>
          <a:r>
            <a:rPr kumimoji="0" lang="ru-RU" sz="16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  <a:r>
            <a:rPr kumimoji="0" lang="ru-RU" sz="16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запасын</a:t>
          </a:r>
          <a:r>
            <a:rPr kumimoji="0" lang="ru-RU" sz="16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300" b="0" i="0" u="none" strike="noStrike" kern="1200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+mn-ea"/>
            <a:cs typeface="Arial" charset="0"/>
          </a:endParaRPr>
        </a:p>
      </dsp:txBody>
      <dsp:txXfrm>
        <a:off x="1702320" y="1512796"/>
        <a:ext cx="1318342" cy="13183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7E36-E26F-4B11-A0CD-0A1E55642AC1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DF854-B4AC-4F56-A00A-014EDA84F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7E36-E26F-4B11-A0CD-0A1E55642AC1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DF854-B4AC-4F56-A00A-014EDA84F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7E36-E26F-4B11-A0CD-0A1E55642AC1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DF854-B4AC-4F56-A00A-014EDA84F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7E36-E26F-4B11-A0CD-0A1E55642AC1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DF854-B4AC-4F56-A00A-014EDA84F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7E36-E26F-4B11-A0CD-0A1E55642AC1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DF854-B4AC-4F56-A00A-014EDA84F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7E36-E26F-4B11-A0CD-0A1E55642AC1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DF854-B4AC-4F56-A00A-014EDA84F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7E36-E26F-4B11-A0CD-0A1E55642AC1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DF854-B4AC-4F56-A00A-014EDA84F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7E36-E26F-4B11-A0CD-0A1E55642AC1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DF854-B4AC-4F56-A00A-014EDA84F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7E36-E26F-4B11-A0CD-0A1E55642AC1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DF854-B4AC-4F56-A00A-014EDA84F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7E36-E26F-4B11-A0CD-0A1E55642AC1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DF854-B4AC-4F56-A00A-014EDA84F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7E36-E26F-4B11-A0CD-0A1E55642AC1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DF854-B4AC-4F56-A00A-014EDA84FD86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07E36-E26F-4B11-A0CD-0A1E55642AC1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DF854-B4AC-4F56-A00A-014EDA84FD8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764704"/>
            <a:ext cx="6336704" cy="411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МАСТЕР - КЛАСС</a:t>
            </a:r>
            <a:endParaRPr lang="ru-RU" sz="4400" b="1" dirty="0" smtClean="0">
              <a:solidFill>
                <a:srgbClr val="7030A0"/>
              </a:solidFill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FFFFFF"/>
                </a:solidFill>
                <a:effectLst/>
                <a:latin typeface="Times New Roman"/>
                <a:ea typeface="Times New Roman"/>
                <a:cs typeface="Times New Roman"/>
              </a:rPr>
              <a:t>«</a:t>
            </a:r>
            <a:r>
              <a:rPr lang="tt-RU" sz="4000" b="1" dirty="0" smtClean="0">
                <a:solidFill>
                  <a:srgbClr val="FFFFFF"/>
                </a:solidFill>
                <a:effectLst/>
                <a:latin typeface="Times New Roman"/>
                <a:ea typeface="Times New Roman"/>
                <a:cs typeface="Times New Roman"/>
              </a:rPr>
              <a:t>Кече яш</a:t>
            </a:r>
            <a:r>
              <a:rPr lang="ru-RU" sz="4000" b="1" dirty="0" smtClean="0">
                <a:solidFill>
                  <a:srgbClr val="FFFFFF"/>
                </a:solidFill>
                <a:effectLst/>
                <a:latin typeface="Times New Roman"/>
                <a:ea typeface="Times New Roman"/>
                <a:cs typeface="Times New Roman"/>
              </a:rPr>
              <a:t>ь</a:t>
            </a:r>
            <a:r>
              <a:rPr lang="tt-RU" sz="4000" b="1" dirty="0" smtClean="0">
                <a:solidFill>
                  <a:srgbClr val="FFFFFF"/>
                </a:solidFill>
                <a:effectLst/>
                <a:latin typeface="Times New Roman"/>
                <a:ea typeface="Times New Roman"/>
                <a:cs typeface="Times New Roman"/>
              </a:rPr>
              <a:t>тәге мәктәп балаларының хәтерләрен ныгытуда мнемотехника алымнарын куллану</a:t>
            </a:r>
            <a:r>
              <a:rPr lang="ru-RU" sz="4000" b="1" dirty="0" smtClean="0">
                <a:solidFill>
                  <a:srgbClr val="FFFFFF"/>
                </a:solidFill>
                <a:effectLst/>
                <a:latin typeface="Times New Roman"/>
                <a:ea typeface="Times New Roman"/>
                <a:cs typeface="Times New Roman"/>
              </a:rPr>
              <a:t>»</a:t>
            </a:r>
            <a:endParaRPr lang="ru-RU" sz="4000" b="1" dirty="0" smtClean="0">
              <a:solidFill>
                <a:srgbClr val="FFFFFF"/>
              </a:solidFill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FFFFFF"/>
                </a:solidFill>
                <a:effectLst/>
                <a:latin typeface="Arial"/>
                <a:ea typeface="Times New Roman"/>
                <a:cs typeface="Times New Roman"/>
              </a:rPr>
              <a:t> </a:t>
            </a:r>
            <a:endParaRPr lang="ru-RU" sz="4000" b="1" dirty="0">
              <a:solidFill>
                <a:srgbClr val="FFFFFF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5013176"/>
            <a:ext cx="4968552" cy="879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Салах</a:t>
            </a:r>
            <a:r>
              <a:rPr lang="ru-RU" sz="2000" b="1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ова </a:t>
            </a:r>
            <a:r>
              <a:rPr lang="ru-RU" sz="2000" b="1" dirty="0" err="1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Резидә</a:t>
            </a:r>
            <a:r>
              <a:rPr lang="ru-RU" sz="2000" b="1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dirty="0" err="1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Нәҗип</a:t>
            </a:r>
            <a:r>
              <a:rPr lang="ru-RU" sz="2000" b="1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dirty="0" err="1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кызы</a:t>
            </a:r>
            <a:r>
              <a:rPr lang="ru-RU" sz="2000" b="1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,</a:t>
            </a:r>
            <a:r>
              <a:rPr lang="ru-RU" sz="2000" b="1" dirty="0">
                <a:solidFill>
                  <a:srgbClr val="7030A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tt-RU" sz="2000" b="1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Иске Иштерәк</a:t>
            </a:r>
            <a:r>
              <a:rPr lang="tt-RU" sz="2000" b="1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tt-RU" sz="2000" b="1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төп гомуми белем бирү мәктәбенең</a:t>
            </a:r>
            <a:r>
              <a:rPr lang="ru-RU" sz="2000" b="1" dirty="0">
                <a:solidFill>
                  <a:srgbClr val="7030A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tt-RU" sz="2000" b="1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беренче категорияле башлангыч </a:t>
            </a:r>
            <a:r>
              <a:rPr lang="ru-RU" sz="2000" b="1" dirty="0">
                <a:solidFill>
                  <a:srgbClr val="7030A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tt-RU" sz="2000" b="1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класс укытучысы</a:t>
            </a:r>
            <a:endParaRPr lang="ru-RU" sz="2000" b="1" dirty="0">
              <a:solidFill>
                <a:srgbClr val="7030A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9212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32331"/>
            <a:ext cx="1008112" cy="615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  <a:p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www.maam.ru/upload/blogs/b0bf79c1a8063ae3987ad851c67680b0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48680"/>
            <a:ext cx="6984776" cy="530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26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496944" cy="5086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tt-RU" sz="3200" b="1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Максат</a:t>
            </a:r>
            <a:r>
              <a:rPr lang="tt-RU" sz="3200" b="1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: </a:t>
            </a:r>
            <a:r>
              <a:rPr lang="tt-RU" sz="24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кече мәктәп балаларының хәтерен үстерү</a:t>
            </a:r>
            <a:endParaRPr lang="ru-RU" sz="2400" b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tt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3200" b="1" dirty="0" err="1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Бурычлар</a:t>
            </a:r>
            <a:r>
              <a:rPr lang="ru-RU" sz="3200" b="1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 lang="ru-RU" sz="3200" b="1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tt-RU" sz="2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балаларның </a:t>
            </a:r>
            <a:r>
              <a:rPr lang="tt-RU" sz="24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акыл эшчәнлеге активлыгын, </a:t>
            </a:r>
            <a:r>
              <a:rPr lang="tt-RU" sz="2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зирәклекне,  күзәтүчәнлекләрен, чагыштыра </a:t>
            </a:r>
            <a:r>
              <a:rPr lang="tt-RU" sz="24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һәм әһәмиятле билгеләрне аерып күрсәтә белү күнекмәләрен </a:t>
            </a:r>
            <a:r>
              <a:rPr lang="tt-RU" sz="2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үстерү;</a:t>
            </a:r>
            <a:endParaRPr lang="ru-RU" sz="2400" b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tt-RU" sz="2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балаларның фикерләү сәләтен, иг</a:t>
            </a:r>
            <a:r>
              <a:rPr lang="ru-RU" sz="24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ъ</a:t>
            </a:r>
            <a:r>
              <a:rPr lang="tt-RU" sz="2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тибарлылыкларын, хәтерләрен</a:t>
            </a: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үстерү</a:t>
            </a: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lang="ru-RU" sz="2400" b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b="1" dirty="0" err="1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бәйләнешле</a:t>
            </a: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сөйләмнәрен</a:t>
            </a:r>
            <a:r>
              <a:rPr lang="ru-RU" sz="24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үстерү</a:t>
            </a:r>
            <a:r>
              <a:rPr lang="tt-RU" sz="24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400" b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ts val="147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24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0770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208912" cy="4547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tt-RU" sz="24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Мнемотаблица белән эшләү этаплары</a:t>
            </a:r>
            <a:r>
              <a:rPr lang="tt-RU" sz="2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:</a:t>
            </a:r>
          </a:p>
          <a:p>
            <a:pPr algn="ctr">
              <a:lnSpc>
                <a:spcPts val="1470"/>
              </a:lnSpc>
              <a:spcAft>
                <a:spcPts val="0"/>
              </a:spcAft>
            </a:pPr>
            <a:endParaRPr lang="tt-RU" sz="2400" b="1" dirty="0" smtClean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 этап:  </a:t>
            </a:r>
            <a:r>
              <a:rPr lang="tt-RU" sz="24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</a:t>
            </a:r>
            <a:r>
              <a:rPr lang="ru-RU" sz="2400" b="1" dirty="0" err="1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аблицаны</a:t>
            </a:r>
            <a:r>
              <a:rPr lang="ru-RU" sz="24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карау</a:t>
            </a:r>
            <a:r>
              <a:rPr lang="ru-RU" sz="24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анда</a:t>
            </a:r>
            <a:r>
              <a:rPr lang="ru-RU" sz="24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нәрсә</a:t>
            </a:r>
            <a:r>
              <a:rPr lang="ru-RU" sz="24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ясалганын</a:t>
            </a:r>
            <a:r>
              <a:rPr lang="ru-RU" sz="24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ачыклау</a:t>
            </a:r>
            <a:r>
              <a:rPr lang="ru-RU" sz="24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 этап: </a:t>
            </a:r>
            <a:r>
              <a:rPr lang="ru-RU" sz="2400" b="1" dirty="0" err="1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Информацияне</a:t>
            </a:r>
            <a:r>
              <a:rPr lang="ru-RU" sz="24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күчерү</a:t>
            </a:r>
            <a:r>
              <a:rPr lang="ru-RU" sz="24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,</a:t>
            </a:r>
            <a:r>
              <a:rPr lang="ru-RU" sz="2400" b="1" dirty="0" err="1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ягъ</a:t>
            </a:r>
            <a:r>
              <a:rPr lang="tt-RU" sz="24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ни</a:t>
            </a:r>
            <a:r>
              <a:rPr lang="ru-RU" sz="24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абстракт </a:t>
            </a:r>
            <a:r>
              <a:rPr lang="ru-RU" sz="2400" b="1" dirty="0" err="1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символларны</a:t>
            </a:r>
            <a:r>
              <a:rPr lang="ru-RU" sz="24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</a:t>
            </a:r>
            <a:r>
              <a:rPr lang="ru-RU" sz="2400" b="1" dirty="0" err="1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образга</a:t>
            </a:r>
            <a:r>
              <a:rPr lang="ru-RU" sz="24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әйләндерәбез</a:t>
            </a:r>
            <a:r>
              <a:rPr lang="ru-RU" sz="24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 этап: </a:t>
            </a:r>
            <a:r>
              <a:rPr lang="tt-RU" sz="24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Бирелгән тема буенча әкиятне яки хикәяне сөйлибез.</a:t>
            </a:r>
            <a:endParaRPr lang="ru-RU" sz="2400" b="1" dirty="0">
              <a:solidFill>
                <a:srgbClr val="FFC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endParaRPr lang="ru-RU" sz="2400" b="1" dirty="0">
              <a:solidFill>
                <a:srgbClr val="FFC000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13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255678"/>
              </p:ext>
            </p:extLst>
          </p:nvPr>
        </p:nvGraphicFramePr>
        <p:xfrm>
          <a:off x="271463" y="116632"/>
          <a:ext cx="8515352" cy="6584208"/>
        </p:xfrm>
        <a:graphic>
          <a:graphicData uri="http://schemas.openxmlformats.org/drawingml/2006/table">
            <a:tbl>
              <a:tblPr/>
              <a:tblGrid>
                <a:gridCol w="43725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428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94076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431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002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3" name="Овал 2"/>
          <p:cNvSpPr/>
          <p:nvPr/>
        </p:nvSpPr>
        <p:spPr>
          <a:xfrm>
            <a:off x="1043608" y="267617"/>
            <a:ext cx="2088232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C:\Users\user\Documents\0_b13e6_5eaef2eb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471" y="472834"/>
            <a:ext cx="1944216" cy="153729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5519514" y="507114"/>
            <a:ext cx="1944216" cy="150301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91083" y="2423435"/>
            <a:ext cx="2089729" cy="1944217"/>
            <a:chOff x="1429282" y="1239758"/>
            <a:chExt cx="1864418" cy="1864418"/>
          </a:xfrm>
        </p:grpSpPr>
        <p:sp>
          <p:nvSpPr>
            <p:cNvPr id="7" name="Овал 6"/>
            <p:cNvSpPr/>
            <p:nvPr/>
          </p:nvSpPr>
          <p:spPr>
            <a:xfrm>
              <a:off x="1429282" y="1239758"/>
              <a:ext cx="1864418" cy="1864418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8" name="Овал 4"/>
            <p:cNvSpPr/>
            <p:nvPr/>
          </p:nvSpPr>
          <p:spPr>
            <a:xfrm>
              <a:off x="1702320" y="1512796"/>
              <a:ext cx="1318342" cy="13183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300" b="0" i="0" u="none" strike="noStrike" kern="1200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+mn-ea"/>
                <a:cs typeface="Arial" charset="0"/>
              </a:endParaRPr>
            </a:p>
          </p:txBody>
        </p:sp>
      </p:grpSp>
      <p:pic>
        <p:nvPicPr>
          <p:cNvPr id="9" name="Picture 6" descr="C:\Users\user\Downloads\1437676164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07411"/>
            <a:ext cx="2592288" cy="237626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5566349" y="2357284"/>
            <a:ext cx="2266470" cy="20103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5725122" y="2357284"/>
            <a:ext cx="2011082" cy="199233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5529019" y="412087"/>
            <a:ext cx="2088232" cy="137054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7" descr="C:\Users\user\Documents\5740787af02aa154d3d6a06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32631" y="3821378"/>
            <a:ext cx="1967618" cy="419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C:\Users\user\Documents\2-24651_cartoon-lab-mous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19866" y="4081977"/>
            <a:ext cx="2058491" cy="3067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5796136" y="5085184"/>
            <a:ext cx="2520279" cy="125841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5297785" y="5085184"/>
            <a:ext cx="2154535" cy="125841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363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чыгар\маша сшила ps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3862"/>
            <a:ext cx="8424936" cy="6010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011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96" y="116632"/>
            <a:ext cx="8496944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2596" y="3733996"/>
            <a:ext cx="81838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Осень. Наступила осень. Стали часто идти дожди. Люди надели теплую одежду. Листья на деревьях пожелтели и начали опадать на землю. Перелетные птицы стаями улетают зимовать в теплые страны. В лесу можно собрать много грибов. В садах и огородах собрали урожай овощей и фруктов. На полях с помощью комбайнов люди убирают картофель, капусту, морковь. А как красиво осенью в парках и в лесах! </a:t>
            </a:r>
          </a:p>
        </p:txBody>
      </p:sp>
    </p:spTree>
    <p:extLst>
      <p:ext uri="{BB962C8B-B14F-4D97-AF65-F5344CB8AC3E}">
        <p14:creationId xmlns:p14="http://schemas.microsoft.com/office/powerpoint/2010/main" val="5974576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050520945"/>
              </p:ext>
            </p:extLst>
          </p:nvPr>
        </p:nvGraphicFramePr>
        <p:xfrm>
          <a:off x="107505" y="85725"/>
          <a:ext cx="8928992" cy="6772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52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620688"/>
            <a:ext cx="7128792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79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gimnaz.com/uploads/news/993bd429a541716f8ecd79bb8a911b8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260648"/>
            <a:ext cx="8208912" cy="633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73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692696"/>
            <a:ext cx="835292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tt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Максат:</a:t>
            </a:r>
            <a:r>
              <a:rPr lang="tt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информацияне хәтердә калдыру һәм хәтердә саклауның эффектлылыгын тәэмин итүче метод һәм алымнар белән таныштыру. 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tt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Бурычлар: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tt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  мнемотехника турында  төшенчә бирү, аның  актуальлеген күрсәтү, мнемотаблицаны дәресләрдә куллану алымнары белән таныштыру. 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tt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Практик </a:t>
            </a:r>
            <a:r>
              <a:rPr lang="ru-RU" sz="2000" b="1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әһәмияте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:</a:t>
            </a:r>
            <a:r>
              <a:rPr lang="tt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балаларның хәтерләрен  һәм бәйләнешле сөйләмнәрен үстерү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Мастер-</a:t>
            </a:r>
            <a:r>
              <a:rPr lang="ru-RU" sz="2000" b="1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классның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фаразы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: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20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мнемотаблицалар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белән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эшләү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методикасы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турында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күзаллау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булдыру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;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20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информацияне</a:t>
            </a:r>
            <a:r>
              <a:rPr lang="tt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хәтердә калдыру һәм хәтердә саклауның эффектлылыгын тәэмин итүче метод һәм алымнарны укыту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процесс</a:t>
            </a:r>
            <a:r>
              <a:rPr lang="tt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ында куллану 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1083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04664"/>
            <a:ext cx="83529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endParaRPr lang="tt-RU" sz="28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tt-RU" sz="2800" b="1" dirty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tt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Мәктәп        </a:t>
            </a:r>
            <a:r>
              <a:rPr lang="tt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Давыл            Үрмәкүч         Имән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tt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Кино            Савыт             Сандык           Буран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tt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Башкала       Аккош           Диңгез            Чәчәк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tt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Кайчы           Йолдыз          Тәлинкә         Телефон</a:t>
            </a:r>
            <a:endParaRPr lang="ru-RU" sz="28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48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Рисунок 2" descr="Красная белка и оре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6" y="228600"/>
            <a:ext cx="1256384" cy="118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Рисунок 14" descr="https://avatars.mds.yandex.net/get-pdb/1344966/2c477606-d2c9-44ec-8d43-3c5f3c58d310/s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909" y="228600"/>
            <a:ext cx="1392486" cy="11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Рисунок 18" descr="https://img4.goodfon.ru/original/1400x1050/c/aa/korzina-malina-iagod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105" y="228599"/>
            <a:ext cx="1256855" cy="118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Рисунок 22" descr="https://avatars.mds.yandex.net/get-marketpic/901531/market_oO4mAoVN-7pz6Ih9wY5IDg/ori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28600"/>
            <a:ext cx="1440160" cy="118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Рисунок 3" descr="https://im0-tub-ru.yandex.net/i?id=308ea85f2f3d31e9480f9caf8865d72c-l&amp;n=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73" y="1628800"/>
            <a:ext cx="1181783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Рисунок 15" descr="https://lyubercy.korablik.ru/upload/resize_cache/iblock/07c/1200_1200_1/07cee6987430b581411798ba605b69b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909" y="1628800"/>
            <a:ext cx="1392486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Рисунок 19" descr="https://realvelo.ru/img/catalog/photo_3656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105" y="1628800"/>
            <a:ext cx="1238650" cy="100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Рисунок 23" descr="https://www.suvmedia.ru/cdn/models/081aed1e/10022404_a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628800"/>
            <a:ext cx="1440160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Рисунок 4" descr="https://www.stihi.ru/pics/2019/07/05/5362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73" y="2852936"/>
            <a:ext cx="1181783" cy="105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Рисунок 16" descr="https://cdn.konturclick.ru/logo/original/5cbebdfd20db08001bdc75141556004814.9595866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909" y="2852935"/>
            <a:ext cx="1392486" cy="105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Рисунок 20" descr="https://ic.pics.livejournal.com/netriher/67981172/801223/801223_900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105" y="2852936"/>
            <a:ext cx="1238650" cy="105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Рисунок 24" descr="https://versiya.info/uploads/posts/2017-10/1508059671_4bab5092f3979ad96e18560acca7cf04-13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852936"/>
            <a:ext cx="1440160" cy="1052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Рисунок 5" descr="https://pbs.twimg.com/media/D0TrOGqX4AAw7r1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6" y="4338638"/>
            <a:ext cx="1223384" cy="1152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Рисунок 17" descr="https://www.utkonos.ru/resample/900x900q80/images/photo/3258/3258404H.jpg?mtime=5530d78e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909" y="4338638"/>
            <a:ext cx="1392486" cy="1152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21" descr="https://cdn.pixabay.com/photo/2015/03/20/11/51/rowing-boat-682110_960_720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105" y="4295774"/>
            <a:ext cx="1256855" cy="1195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25" descr="https://tddomovoy.ru/upload/iblock/7ac/7aca0c4e2604e707e52a0463b2443414.jp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1" y="4338637"/>
            <a:ext cx="1440160" cy="1152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tt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</a:t>
            </a:r>
            <a:endParaRPr kumimoji="0" lang="tt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auto">
          <a:xfrm>
            <a:off x="0" y="1838325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</a:t>
            </a:r>
            <a:endParaRPr kumimoji="0" lang="tt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0" y="2543175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</a:t>
            </a:r>
            <a:endParaRPr kumimoji="0" lang="tt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auto">
          <a:xfrm>
            <a:off x="0" y="3248025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0" y="390525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</a:t>
            </a:r>
            <a:endParaRPr kumimoji="0" lang="tt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0" y="453390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</a:t>
            </a:r>
            <a:endParaRPr kumimoji="0" lang="tt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24"/>
          <p:cNvSpPr>
            <a:spLocks noChangeArrowheads="1"/>
          </p:cNvSpPr>
          <p:nvPr/>
        </p:nvSpPr>
        <p:spPr bwMode="auto">
          <a:xfrm>
            <a:off x="0" y="5172075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</a:t>
            </a:r>
            <a:endParaRPr kumimoji="0" lang="tt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25"/>
          <p:cNvSpPr>
            <a:spLocks noChangeArrowheads="1"/>
          </p:cNvSpPr>
          <p:nvPr/>
        </p:nvSpPr>
        <p:spPr bwMode="auto">
          <a:xfrm>
            <a:off x="0" y="5762625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26"/>
          <p:cNvSpPr>
            <a:spLocks noChangeArrowheads="1"/>
          </p:cNvSpPr>
          <p:nvPr/>
        </p:nvSpPr>
        <p:spPr bwMode="auto">
          <a:xfrm>
            <a:off x="0" y="640080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</a:t>
            </a:r>
            <a:endParaRPr kumimoji="0" lang="tt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27"/>
          <p:cNvSpPr>
            <a:spLocks noChangeArrowheads="1"/>
          </p:cNvSpPr>
          <p:nvPr/>
        </p:nvSpPr>
        <p:spPr bwMode="auto">
          <a:xfrm>
            <a:off x="0" y="699135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</a:t>
            </a:r>
            <a:endParaRPr kumimoji="0" lang="tt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28"/>
          <p:cNvSpPr>
            <a:spLocks noChangeArrowheads="1"/>
          </p:cNvSpPr>
          <p:nvPr/>
        </p:nvSpPr>
        <p:spPr bwMode="auto">
          <a:xfrm>
            <a:off x="0" y="7534275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</a:t>
            </a:r>
            <a:endParaRPr kumimoji="0" lang="tt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29"/>
          <p:cNvSpPr>
            <a:spLocks noChangeArrowheads="1"/>
          </p:cNvSpPr>
          <p:nvPr/>
        </p:nvSpPr>
        <p:spPr bwMode="auto">
          <a:xfrm>
            <a:off x="0" y="8220075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tt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30"/>
          <p:cNvSpPr>
            <a:spLocks noChangeArrowheads="1"/>
          </p:cNvSpPr>
          <p:nvPr/>
        </p:nvSpPr>
        <p:spPr bwMode="auto">
          <a:xfrm>
            <a:off x="0" y="912495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tt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31"/>
          <p:cNvSpPr>
            <a:spLocks noChangeArrowheads="1"/>
          </p:cNvSpPr>
          <p:nvPr/>
        </p:nvSpPr>
        <p:spPr bwMode="auto">
          <a:xfrm>
            <a:off x="0" y="979170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</a:t>
            </a:r>
            <a:endParaRPr kumimoji="0" lang="tt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2"/>
          <p:cNvSpPr>
            <a:spLocks noChangeArrowheads="1"/>
          </p:cNvSpPr>
          <p:nvPr/>
        </p:nvSpPr>
        <p:spPr bwMode="auto">
          <a:xfrm>
            <a:off x="0" y="1066800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</a:t>
            </a:r>
            <a:endParaRPr kumimoji="0" lang="tt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33"/>
          <p:cNvSpPr>
            <a:spLocks noChangeArrowheads="1"/>
          </p:cNvSpPr>
          <p:nvPr/>
        </p:nvSpPr>
        <p:spPr bwMode="auto">
          <a:xfrm>
            <a:off x="0" y="11458575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3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cuments\s-87ae8a7408892669c67b5114fd1e3b5f955464ff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9" r="15045"/>
          <a:stretch/>
        </p:blipFill>
        <p:spPr bwMode="auto">
          <a:xfrm>
            <a:off x="251520" y="116632"/>
            <a:ext cx="4086225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32040" y="332656"/>
            <a:ext cx="3816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«Я слышу и забываю. Я вижу и запоминаю. Я делаю и запоминаю» 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(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Конфуций).</a:t>
            </a:r>
            <a:endParaRPr lang="ru-RU" sz="2000" b="1" dirty="0"/>
          </a:p>
        </p:txBody>
      </p:sp>
      <p:pic>
        <p:nvPicPr>
          <p:cNvPr id="4" name="Рисунок 3" descr="https://pbs.twimg.com/media/D4zo77uWkAE4yUc.jpg:large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996952"/>
            <a:ext cx="2966070" cy="37370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51520" y="3933056"/>
            <a:ext cx="5688632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«Учите ребёнка каким-нибудь неизвестным ему пяти словам - он будет долго и напрасно мучиться, но свяжите двадцать таких слов с картинками, и он усвоит на 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лету»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                   ( К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Д. 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Ушинский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9270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04664"/>
            <a:ext cx="792088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Мнемотехника – </a:t>
            </a:r>
          </a:p>
          <a:p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материалны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үзләштерүдә төрле алымнар системасы (истә калдыру сәләте)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36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cuments\img8 (1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" t="1665" b="4375"/>
          <a:stretch/>
        </p:blipFill>
        <p:spPr bwMode="auto">
          <a:xfrm>
            <a:off x="164578" y="114299"/>
            <a:ext cx="8605589" cy="6443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09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79"/>
            <a:ext cx="820891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езнең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Баш </a:t>
            </a: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килеш</a:t>
            </a:r>
            <a:endParaRPr lang="ru-RU" sz="3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лдә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Иялек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килеше</a:t>
            </a:r>
            <a:endParaRPr lang="ru-RU" sz="3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рганга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ктыр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Юнәлеш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килеше</a:t>
            </a:r>
            <a:endParaRPr lang="ru-RU" sz="3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өренеп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иңсез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Төшем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килеше</a:t>
            </a:r>
            <a:endParaRPr lang="ru-RU" sz="3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анага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ыршы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Чыгыш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килеше</a:t>
            </a:r>
            <a:endParaRPr lang="ru-RU" sz="3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тырды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рм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Урын-вакыт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килеше</a:t>
            </a:r>
            <a:endParaRPr lang="ru-RU" sz="32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6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079905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2"/>
          <a:srcRect l="6465" t="34301" r="6705" b="9684"/>
          <a:stretch/>
        </p:blipFill>
        <p:spPr bwMode="auto">
          <a:xfrm>
            <a:off x="1300163" y="2852936"/>
            <a:ext cx="6929438" cy="3384376"/>
          </a:xfrm>
          <a:prstGeom prst="rect">
            <a:avLst/>
          </a:prstGeom>
          <a:solidFill>
            <a:srgbClr val="7FD13B"/>
          </a:solidFill>
          <a:ln w="38100" cap="flat" cmpd="sng" algn="ctr">
            <a:solidFill>
              <a:sysClr val="window" lastClr="FFFFFF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827584" y="404664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Мнемотехника структурасы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1600" y="2132856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мнемоквадрат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91880" y="2132856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мнемоюл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40152" y="2132856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8063287">
            <a:off x="1746609" y="1362920"/>
            <a:ext cx="1120117" cy="753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5400000">
            <a:off x="3825159" y="1302882"/>
            <a:ext cx="927432" cy="753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3320446">
            <a:off x="5965700" y="1248607"/>
            <a:ext cx="1059401" cy="753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94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337</TotalTime>
  <Words>287</Words>
  <Application>Microsoft Office PowerPoint</Application>
  <PresentationFormat>Экран (4:3)</PresentationFormat>
  <Paragraphs>79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Winter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Резеда</cp:lastModifiedBy>
  <cp:revision>34</cp:revision>
  <dcterms:created xsi:type="dcterms:W3CDTF">2019-12-24T05:16:25Z</dcterms:created>
  <dcterms:modified xsi:type="dcterms:W3CDTF">2020-09-24T07:22:19Z</dcterms:modified>
</cp:coreProperties>
</file>